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1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3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5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4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6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0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43" r:id="rId6"/>
    <p:sldLayoutId id="2147483839" r:id="rId7"/>
    <p:sldLayoutId id="2147483840" r:id="rId8"/>
    <p:sldLayoutId id="2147483841" r:id="rId9"/>
    <p:sldLayoutId id="2147483842" r:id="rId10"/>
    <p:sldLayoutId id="21474838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C8826BA5-081A-42F8-BF15-905934A3F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3736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800" dirty="0"/>
              <a:t>How to survive homework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64B2-F2A6-487D-BDC5-6094F73E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  <a:p>
            <a:endParaRPr lang="en-US"/>
          </a:p>
          <a:p>
            <a:r>
              <a:rPr lang="en-US" dirty="0">
                <a:ea typeface="+mj-lt"/>
                <a:cs typeface="+mj-lt"/>
              </a:rPr>
              <a:t>school is a beautiful part of our lives because we meet new friends.</a:t>
            </a:r>
            <a:endParaRPr lang="en-US" dirty="0"/>
          </a:p>
          <a:p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34830-8B67-4691-8523-8CAE18CE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dirty="0">
                <a:latin typeface="Consolas"/>
              </a:rPr>
              <a:t>it is important to have friends, because without friends you cannot do anything.</a:t>
            </a:r>
          </a:p>
          <a:p>
            <a:pPr marL="0" indent="0">
              <a:buNone/>
            </a:pPr>
            <a:r>
              <a:rPr lang="en" dirty="0">
                <a:latin typeface="Consolas"/>
              </a:rPr>
              <a:t>don't do bad things, do what is good for you.</a:t>
            </a:r>
          </a:p>
          <a:p>
            <a:pPr marL="0" indent="0">
              <a:buNone/>
            </a:pPr>
            <a:r>
              <a:rPr lang="en" dirty="0">
                <a:latin typeface="Consolas"/>
              </a:rPr>
              <a:t>be active in class and do homework.</a:t>
            </a:r>
          </a:p>
          <a:p>
            <a:pPr marL="0" indent="0">
              <a:buNone/>
            </a:pPr>
            <a:r>
              <a:rPr lang="en" dirty="0">
                <a:latin typeface="Consolas"/>
              </a:rPr>
              <a:t>if you need help, ask a teacher or a friend.</a:t>
            </a:r>
          </a:p>
          <a:p>
            <a:pPr marL="0" indent="0">
              <a:buNone/>
            </a:pPr>
            <a:r>
              <a:rPr lang="en" dirty="0">
                <a:latin typeface="Consolas"/>
              </a:rPr>
              <a:t>if you have a lot of homework, you can leave something for the weekend. That's not a problem.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9925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8F25-202C-4711-90B5-E299F03C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BBDB9B-567A-4C23-BFE5-078DD16CA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997" y="1942412"/>
            <a:ext cx="3123092" cy="2082061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92F43C4-4B61-49E0-8B0B-8391571F1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21" y="4085065"/>
            <a:ext cx="2836126" cy="207970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9591D16-AB1D-4110-9453-07A268DB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64" y="1939174"/>
            <a:ext cx="2817541" cy="20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6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1588-BA74-4671-A9B2-12BBE360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13" y="616027"/>
            <a:ext cx="10552770" cy="1399904"/>
          </a:xfrm>
        </p:spPr>
        <p:txBody>
          <a:bodyPr>
            <a:normAutofit fontScale="90000"/>
          </a:bodyPr>
          <a:lstStyle/>
          <a:p>
            <a:r>
              <a:rPr lang="en" dirty="0">
                <a:latin typeface="Consolas"/>
              </a:rPr>
              <a:t>Thank you for your attention!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E625-E0EF-4872-AE45-76E17A82D12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81344"/>
            <a:ext cx="10515600" cy="59844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89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SketchyVTI</vt:lpstr>
      <vt:lpstr>How to survive homework </vt:lpstr>
      <vt:lpstr>  school is a beautiful part of our lives because we meet new friends.  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Unknown User</cp:lastModifiedBy>
  <cp:revision>62</cp:revision>
  <dcterms:created xsi:type="dcterms:W3CDTF">2021-04-04T17:44:06Z</dcterms:created>
  <dcterms:modified xsi:type="dcterms:W3CDTF">2021-04-09T11:10:31Z</dcterms:modified>
</cp:coreProperties>
</file>